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3" r:id="rId14"/>
    <p:sldId id="272" r:id="rId15"/>
    <p:sldId id="271" r:id="rId16"/>
    <p:sldId id="275" r:id="rId17"/>
    <p:sldId id="262" r:id="rId18"/>
    <p:sldId id="277" r:id="rId19"/>
    <p:sldId id="278" r:id="rId20"/>
    <p:sldId id="276" r:id="rId21"/>
    <p:sldId id="263" r:id="rId22"/>
    <p:sldId id="279" r:id="rId23"/>
    <p:sldId id="280" r:id="rId24"/>
  </p:sldIdLst>
  <p:sldSz cx="9144000" cy="6858000" type="screen4x3"/>
  <p:notesSz cx="6858000" cy="9144000"/>
  <p:embeddedFontLst>
    <p:embeddedFont>
      <p:font typeface="AppleSDGothicNeoB00" panose="020B0600000101010101" charset="-127"/>
      <p:regular r:id="rId26"/>
    </p:embeddedFont>
    <p:embeddedFont>
      <p:font typeface="AppleSDGothicNeoEB00" panose="020B0600000101010101" charset="-127"/>
      <p:regular r:id="rId27"/>
    </p:embeddedFont>
    <p:embeddedFont>
      <p:font typeface="AppleSDGothicNeoH00" panose="020B0600000101010101" charset="-127"/>
      <p:regular r:id="rId28"/>
    </p:embeddedFont>
    <p:embeddedFont>
      <p:font typeface="AppleSDGothicNeoL00" panose="020B0600000101010101" charset="-127"/>
      <p:regular r:id="rId29"/>
    </p:embeddedFont>
    <p:embeddedFont>
      <p:font typeface="AppleSDGothicNeoM00" panose="020B0600000101010101" charset="-127"/>
      <p:regular r:id="rId30"/>
    </p:embeddedFont>
    <p:embeddedFont>
      <p:font typeface="AppleSDGothicNeoR00" panose="020B0600000101010101" charset="-127"/>
      <p:regular r:id="rId31"/>
    </p:embeddedFont>
    <p:embeddedFont>
      <p:font typeface="AppleSDGothicNeoSB00" panose="020B0600000101010101" charset="-127"/>
      <p:regular r:id="rId32"/>
    </p:embeddedFont>
    <p:embeddedFont>
      <p:font typeface="AppleSDGothicNeoT00" panose="020B0600000101010101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함초롬돋움" panose="02030504000101010101" pitchFamily="18" charset="-127"/>
      <p:regular r:id="rId36"/>
      <p:bold r:id="rId37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4E"/>
    <a:srgbClr val="F6F6F6"/>
    <a:srgbClr val="F60606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6370"/>
  </p:normalViewPr>
  <p:slideViewPr>
    <p:cSldViewPr snapToGrid="0">
      <p:cViewPr varScale="1">
        <p:scale>
          <a:sx n="110" d="100"/>
          <a:sy n="110" d="100"/>
        </p:scale>
        <p:origin x="206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뒤에 보이는 글들은 </a:t>
            </a:r>
            <a:r>
              <a:rPr lang="ko-KR" altLang="en-US" baseline="0" dirty="0"/>
              <a:t>인터넷을 </a:t>
            </a:r>
            <a:r>
              <a:rPr lang="ko-KR" altLang="en-US" baseline="0" dirty="0" err="1"/>
              <a:t>하다보면</a:t>
            </a:r>
            <a:r>
              <a:rPr lang="ko-KR" altLang="en-US" baseline="0" dirty="0"/>
              <a:t> 한번은 봤을 웃기면서 슬픈 </a:t>
            </a:r>
            <a:r>
              <a:rPr lang="ko-KR" altLang="en-US" baseline="0" dirty="0" err="1"/>
              <a:t>중고나라의</a:t>
            </a:r>
            <a:r>
              <a:rPr lang="ko-KR" altLang="en-US" baseline="0" dirty="0"/>
              <a:t> 사기피해 </a:t>
            </a:r>
            <a:r>
              <a:rPr lang="ko-KR" altLang="en-US" baseline="0" dirty="0" err="1"/>
              <a:t>유머글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그럼에도 불구하고 </a:t>
            </a:r>
            <a:r>
              <a:rPr lang="ko-KR" altLang="en-US" dirty="0" err="1"/>
              <a:t>중고나라의</a:t>
            </a:r>
            <a:r>
              <a:rPr lang="ko-KR" altLang="en-US" dirty="0"/>
              <a:t> </a:t>
            </a:r>
            <a:r>
              <a:rPr lang="ko-KR" altLang="en-US" dirty="0" err="1"/>
              <a:t>거래액은</a:t>
            </a:r>
            <a:r>
              <a:rPr lang="ko-KR" altLang="en-US" dirty="0"/>
              <a:t> 해마다 </a:t>
            </a:r>
            <a:r>
              <a:rPr lang="en-US" altLang="ko-KR" dirty="0"/>
              <a:t>10% </a:t>
            </a:r>
            <a:r>
              <a:rPr lang="ko-KR" altLang="en-US" dirty="0"/>
              <a:t>이상 증가 왜</a:t>
            </a:r>
            <a:r>
              <a:rPr lang="en-US" altLang="ko-KR" dirty="0"/>
              <a:t>? </a:t>
            </a:r>
            <a:r>
              <a:rPr lang="ko-KR" altLang="en-US" dirty="0"/>
              <a:t>합리적인 소비</a:t>
            </a:r>
            <a:r>
              <a:rPr lang="en-US" altLang="ko-KR" dirty="0"/>
              <a:t>, </a:t>
            </a:r>
            <a:r>
              <a:rPr lang="ko-KR" altLang="en-US" dirty="0" err="1"/>
              <a:t>가성비를</a:t>
            </a:r>
            <a:r>
              <a:rPr lang="ko-KR" altLang="en-US" dirty="0"/>
              <a:t> 추구하는 </a:t>
            </a:r>
            <a:r>
              <a:rPr lang="en-US" altLang="ko-KR" dirty="0"/>
              <a:t>20~30</a:t>
            </a:r>
            <a:r>
              <a:rPr lang="ko-KR" altLang="en-US" dirty="0"/>
              <a:t>대의 소비 이코노미스트들의 </a:t>
            </a:r>
            <a:r>
              <a:rPr lang="ko-KR" altLang="en-US" dirty="0" err="1"/>
              <a:t>알뜰소비</a:t>
            </a:r>
            <a:r>
              <a:rPr lang="ko-KR" altLang="en-US" dirty="0"/>
              <a:t> 때문 긍정적인 면도 있지만 </a:t>
            </a:r>
            <a:r>
              <a:rPr lang="ko-KR" altLang="en-US" dirty="0" err="1"/>
              <a:t>중고거래의</a:t>
            </a:r>
            <a:r>
              <a:rPr lang="ko-KR" altLang="en-US" dirty="0"/>
              <a:t> 가장 큰 걱정인 사기를 막기 위해 </a:t>
            </a:r>
            <a:r>
              <a:rPr lang="en-US" altLang="ko-KR" dirty="0"/>
              <a:t>&gt; </a:t>
            </a:r>
            <a:r>
              <a:rPr lang="ko-KR" altLang="en-US" dirty="0" err="1"/>
              <a:t>다음장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9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아이템매니아의 거래 시스템</a:t>
            </a:r>
            <a:r>
              <a:rPr lang="ko-KR" altLang="en-US" baseline="0" dirty="0"/>
              <a:t> 또한 벤치마킹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 txBox="1"/>
          <p:nvPr/>
        </p:nvSpPr>
        <p:spPr>
          <a:xfrm>
            <a:off x="4399472" y="6578875"/>
            <a:ext cx="2877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최운학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 곽지훈  박동진  변정우  조성식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35098" y="2257531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bg1">
                      <a:lumMod val="8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171251" y="6581341"/>
            <a:ext cx="122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Team. 5GONG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937166" y="6578874"/>
            <a:ext cx="1239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Project.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떼껄룩</a:t>
            </a:r>
            <a:endParaRPr lang="ko-KR" altLang="en-US" sz="1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89495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00950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금지</a:t>
                      </a:r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2995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96654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이메일을 아이디로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이용에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전화번호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예금주와 대조 후 실명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304705" y="2769564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86002" y="317409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2" y="346480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86002" y="398174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2" y="4498679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86002" y="501561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6002" y="5306330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17653" y="5995806"/>
            <a:ext cx="1406106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23972" y="2779002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11614" y="4498679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33164" y="2794561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입력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25615" y="3182696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5615" y="3471362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09044" y="399018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25615" y="4508998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25615" y="5024927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이용약관 방침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216990" y="530963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개인정보 처리방침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059395" y="5015191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59394" y="5306329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66382" y="5995806"/>
            <a:ext cx="908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가입하기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06556" y="530963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06556" y="502172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467408" y="4505806"/>
            <a:ext cx="1079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 인증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08434" y="1660567"/>
            <a:ext cx="3354316" cy="291666"/>
            <a:chOff x="-3524225" y="1762008"/>
            <a:chExt cx="3354316" cy="291666"/>
          </a:xfrm>
        </p:grpSpPr>
        <p:sp>
          <p:nvSpPr>
            <p:cNvPr id="16" name="직사각형 15"/>
            <p:cNvSpPr/>
            <p:nvPr/>
          </p:nvSpPr>
          <p:spPr>
            <a:xfrm>
              <a:off x="-3447267" y="1762008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1221654" y="1762008"/>
              <a:ext cx="974787" cy="259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524225" y="1776675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1325487" y="1774083"/>
              <a:ext cx="1155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428767" y="2783381"/>
            <a:ext cx="1155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중복확인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195763" y="2059648"/>
            <a:ext cx="3290639" cy="761355"/>
            <a:chOff x="2195763" y="2076900"/>
            <a:chExt cx="3290639" cy="761355"/>
          </a:xfrm>
        </p:grpSpPr>
        <p:sp>
          <p:nvSpPr>
            <p:cNvPr id="5" name="직사각형 4"/>
            <p:cNvSpPr/>
            <p:nvPr/>
          </p:nvSpPr>
          <p:spPr>
            <a:xfrm>
              <a:off x="2286002" y="2076900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86001" y="2372362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16990" y="2094561"/>
              <a:ext cx="10230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입력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16991" y="2391508"/>
              <a:ext cx="14578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재입력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95763" y="2622811"/>
              <a:ext cx="204378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*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대소문자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특수문자 포함 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 이상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2208434" y="300766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2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이상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95763" y="3698863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대소문자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특수문자 포함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8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자 이상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195763" y="4216040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계좌 실명 입력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195763" y="4721348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“-”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제외하고 입력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303AE5-56DA-4E5C-8149-AD3171BA9432}"/>
              </a:ext>
            </a:extLst>
          </p:cNvPr>
          <p:cNvSpPr/>
          <p:nvPr/>
        </p:nvSpPr>
        <p:spPr>
          <a:xfrm>
            <a:off x="2195763" y="188908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이메일은 아이디로 사용</a:t>
            </a:r>
          </a:p>
        </p:txBody>
      </p:sp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4931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06297"/>
              </p:ext>
            </p:extLst>
          </p:nvPr>
        </p:nvGraphicFramePr>
        <p:xfrm>
          <a:off x="431321" y="1456139"/>
          <a:ext cx="8479766" cy="522333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06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7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[LOGO]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로고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[SEARCH]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검색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[MEMBER]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마이페이지로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[NAV]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새소식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고객센터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[KEYVISUAL]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핵심 이미지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[SELL,BUY,TOP5]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top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5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[NOTIC]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공지사항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[BLACKLIST]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신뢰도 기준 하위 리스트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38354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9788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2356" y="1673528"/>
            <a:ext cx="3022121" cy="3191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8354" y="2173858"/>
            <a:ext cx="6026989" cy="2950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8354" y="2565929"/>
            <a:ext cx="6026989" cy="1431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8354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6332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4516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35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4386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707" y="1672480"/>
            <a:ext cx="65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logo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31367" y="1770571"/>
            <a:ext cx="123644" cy="1250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96706" y="1779201"/>
            <a:ext cx="122207" cy="11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80492" y="1680028"/>
            <a:ext cx="9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71490" y="2134611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nav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2172" y="3089985"/>
            <a:ext cx="1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keyvisual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02219" y="466057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sell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184" y="465389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buy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44113" y="466482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top5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12608" y="577618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notice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8378" y="577618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blacklist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779" y="1656800"/>
            <a:ext cx="9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search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4259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9904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변경불가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현재 비밀번호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필요에 따라 삭제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비밀번호 및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할 비밀번호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회원실명과 일치하는 타행계좌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73860" y="1912052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73860" y="2444015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3860" y="2975978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73860" y="3507941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73860" y="4039904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73860" y="4571867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73860" y="5103830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56632" y="5765544"/>
            <a:ext cx="1434856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32188" y="191867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이메일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188" y="244380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비밀번호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2187" y="2975764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4958" y="3507727"/>
            <a:ext cx="20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 확인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32185" y="4046525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7745" y="4578488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07745" y="511045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2184" y="579854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4221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042031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기준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최신 글 상단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답글 기능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검색 기능 논의 후 추가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페이징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기능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 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24330" y="1768415"/>
            <a:ext cx="6124755" cy="4252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7449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7056" y="2384338"/>
            <a:ext cx="2579301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2649" y="2389085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33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885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80764" y="1961643"/>
            <a:ext cx="815200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9281" y="239201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8572" y="2397667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거래상태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164" y="2400637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87089" y="2388173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830862" y="2397666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최근수정일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0862" y="1969315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물품등록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2484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40569"/>
              </p:ext>
            </p:extLst>
          </p:nvPr>
        </p:nvGraphicFramePr>
        <p:xfrm>
          <a:off x="431321" y="1456139"/>
          <a:ext cx="8479766" cy="527522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제품사진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이미지 삽입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 지역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거래가능 지역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상세 및 판매자 코멘트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 후 리스트로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532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509" y="2684539"/>
            <a:ext cx="4270076" cy="196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76486" y="2685730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6192" y="320051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66192" y="373954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66193" y="4282319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509" y="4849338"/>
            <a:ext cx="5744840" cy="90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76400" y="5887033"/>
            <a:ext cx="1279585" cy="37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79096" y="3500183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89634" y="592119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 등록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79424" y="2719416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 지역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59376" y="32285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58158" y="43160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9376" y="37751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61232" y="514661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설명</a:t>
            </a:r>
          </a:p>
        </p:txBody>
      </p:sp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9387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65103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표시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연락하기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가능 선택 활성화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댓글달기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유무와 상관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 스크롤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구매자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거래 논의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구매자 선택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411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9508" y="2684539"/>
            <a:ext cx="3707265" cy="19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33223" y="3483810"/>
            <a:ext cx="1030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4400" y="2186198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84971" y="3183596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84604" y="3203909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86666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99323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거래지역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705467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17618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6666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99323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연락하기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05467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17618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댓글달기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84971" y="2687175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84604" y="2707488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05954" y="2233500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조회수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28980" y="2227568"/>
            <a:ext cx="6270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작성시간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8037" y="4841160"/>
            <a:ext cx="5716212" cy="117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73434" y="5243111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3448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540" y="286055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논리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2F26E-CB73-4AC3-9863-8781208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110215"/>
            <a:ext cx="7843101" cy="53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294681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물리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8B5D4-81D2-4BF8-BB88-85A2CEBF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9" y="1030339"/>
            <a:ext cx="7913802" cy="5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692257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848157" y="1097003"/>
            <a:ext cx="1214886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6097" y="496839"/>
            <a:ext cx="455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83" y="4045789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4225423" y="4196510"/>
            <a:ext cx="0" cy="5437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8008" y="3960966"/>
            <a:ext cx="65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HTML5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576951" y="3899250"/>
            <a:ext cx="0" cy="845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6439" y="3697493"/>
            <a:ext cx="517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CSS3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694" y="4099097"/>
            <a:ext cx="857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JavaScript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64032" y="3347804"/>
            <a:ext cx="465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296046" y="4203857"/>
            <a:ext cx="4598" cy="543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122402" y="4001864"/>
            <a:ext cx="369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JSP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395515" y="3747817"/>
            <a:ext cx="0" cy="996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70140" y="3531018"/>
            <a:ext cx="111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jQuery 3.3.1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83191" y="4291644"/>
            <a:ext cx="1" cy="4356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6697587" y="3531018"/>
            <a:ext cx="14723" cy="12171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05" y="5020660"/>
            <a:ext cx="529119" cy="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092500">
            <a:off x="6857999" y="4661300"/>
            <a:ext cx="140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6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성시기꼬</a:t>
            </a:r>
            <a:endParaRPr lang="ko-KR" altLang="en-US" sz="1200" dirty="0">
              <a:solidFill>
                <a:schemeClr val="accent6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9525" y="-20884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2522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50307"/>
              </p:ext>
            </p:extLst>
          </p:nvPr>
        </p:nvGraphicFramePr>
        <p:xfrm>
          <a:off x="0" y="2199732"/>
          <a:ext cx="9144000" cy="31831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82212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148852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7136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470098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01246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156612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81014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34353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485922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34034486"/>
                    </a:ext>
                  </a:extLst>
                </a:gridCol>
              </a:tblGrid>
              <a:tr h="35368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TIMELINE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24998"/>
                  </a:ext>
                </a:extLst>
              </a:tr>
              <a:tr h="3536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PLANNING</a:t>
                      </a:r>
                      <a:r>
                        <a:rPr lang="en-US" altLang="ko-KR" sz="10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N DESIGN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023800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PRESENTATION</a:t>
                      </a:r>
                      <a:endParaRPr lang="ko-KR" altLang="en-US" sz="8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436949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MVC</a:t>
                      </a:r>
                      <a:r>
                        <a:rPr lang="en-US" altLang="ko-KR" sz="10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MODEL2 WEB PROJECT CODING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8565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HTML5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CSS3 / JavaScript VIEW CODING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413478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TEST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DEBUGGING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3387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END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GAME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79486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TUE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WED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THU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FRI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SAT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SUN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336254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디버깅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? </a:t>
                      </a:r>
                      <a:r>
                        <a:rPr lang="ko-KR" alt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하루 종일도 할 수 있어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…………………….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0869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817148" y="876562"/>
            <a:ext cx="3509704" cy="584775"/>
            <a:chOff x="2817148" y="876562"/>
            <a:chExt cx="3509704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A100C8-6BAA-4993-8F73-774DF4852F2B}"/>
                </a:ext>
              </a:extLst>
            </p:cNvPr>
            <p:cNvSpPr txBox="1"/>
            <p:nvPr/>
          </p:nvSpPr>
          <p:spPr>
            <a:xfrm>
              <a:off x="2817148" y="876562"/>
              <a:ext cx="31547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3000</a:t>
              </a:r>
              <a:r>
                <a:rPr lang="ko-KR" altLang="en-US" sz="3200" dirty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만큼 코딩해</a:t>
              </a:r>
              <a:r>
                <a:rPr lang="en-US" altLang="ko-KR" sz="3200" dirty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.</a:t>
              </a:r>
              <a:endParaRPr lang="ko-KR" altLang="en-US" sz="32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Aharoni" panose="02010803020104030203" pitchFamily="2" charset="-79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576" y="914842"/>
              <a:ext cx="536276" cy="47371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7067" r="4718" b="10911"/>
          <a:stretch/>
        </p:blipFill>
        <p:spPr>
          <a:xfrm>
            <a:off x="4891179" y="5043582"/>
            <a:ext cx="189779" cy="18402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68297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135098" y="2257531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bg1">
                      <a:lumMod val="8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90814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4036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243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그럼 빨리 하나 구해주세요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지지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2983752"/>
            <a:ext cx="604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개발의 목적은 피해를 줄이는 것.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13208" y="496646"/>
            <a:ext cx="4451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중고나라</a:t>
            </a:r>
            <a:r>
              <a:rPr lang="en-US" altLang="ko-KR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 </a:t>
            </a:r>
            <a:r>
              <a:rPr lang="ko-KR" altLang="en-US" sz="3600" dirty="0" err="1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거래액은</a:t>
            </a:r>
            <a:endParaRPr lang="en-US" altLang="ko-KR" sz="36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r"/>
            <a:r>
              <a:rPr lang="ko-KR" altLang="en-US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해마다 </a:t>
            </a:r>
            <a:r>
              <a:rPr lang="en-US" altLang="ko-KR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10% </a:t>
            </a:r>
            <a:r>
              <a:rPr lang="ko-KR" altLang="en-US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이상 증가</a:t>
            </a:r>
          </a:p>
        </p:txBody>
      </p:sp>
      <p:sp>
        <p:nvSpPr>
          <p:cNvPr id="6" name="TextBox 5"/>
          <p:cNvSpPr txBox="1"/>
          <p:nvPr/>
        </p:nvSpPr>
        <p:spPr>
          <a:xfrm rot="21121662">
            <a:off x="1341758" y="1977003"/>
            <a:ext cx="147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희망편</a:t>
            </a:r>
            <a:r>
              <a:rPr lang="en-US" altLang="ko-KR" sz="80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합리적인 소비</a:t>
            </a:r>
            <a:r>
              <a:rPr lang="en-US" altLang="ko-KR" sz="80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쿨 거래</a:t>
            </a:r>
            <a:r>
              <a:rPr lang="en-US" altLang="ko-KR" sz="80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 </a:t>
            </a:r>
            <a:r>
              <a:rPr lang="ko-KR" altLang="en-US" sz="80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생각도 못한 네고</a:t>
            </a:r>
            <a:r>
              <a:rPr lang="en-US" altLang="ko-KR" sz="80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  <a:endParaRPr lang="en-US" altLang="ko-KR" sz="800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20975493">
            <a:off x="3099554" y="3040998"/>
            <a:ext cx="143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</a:t>
            </a:r>
            <a:r>
              <a:rPr lang="ko-KR" altLang="en-US" sz="800" dirty="0" err="1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절망편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연락두절 판매자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도착한 벽돌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무수한 무나 요청이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2134" y="1079557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815" y="470767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0409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6194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2283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84039" y="3865888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2829465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02303" y="831746"/>
            <a:ext cx="6963349" cy="5238334"/>
            <a:chOff x="1244844" y="607459"/>
            <a:chExt cx="6963349" cy="523833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244844" y="607459"/>
              <a:ext cx="1306573" cy="407753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44845" y="1704326"/>
              <a:ext cx="1306573" cy="3732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로그인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320993" y="607459"/>
              <a:ext cx="1306573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회원가입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97844" y="2346596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새소식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97843" y="2985191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중고거래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97843" y="3626319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자유게시판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97843" y="4269868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고객센터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97843" y="4913417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마이페이지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28936" y="122784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공지사항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21410" y="1867723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이벤트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21409" y="2528562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등록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328936" y="318682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321409" y="449943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Q&amp;A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21408" y="515573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신고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96675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231932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탈퇴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28936" y="384312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상품</a:t>
              </a:r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</a:t>
              </a:r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댓글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775055" y="5845791"/>
              <a:ext cx="9995" cy="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6190517" y="5155739"/>
              <a:ext cx="963944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작성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644325" y="607459"/>
              <a:ext cx="1063422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회원관리</a:t>
              </a: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>
              <a:off x="7071694" y="855493"/>
              <a:ext cx="1" cy="7535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6743802" y="2163397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쪽지함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743802" y="2821659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거래내역</a:t>
              </a:r>
            </a:p>
          </p:txBody>
        </p:sp>
        <p:cxnSp>
          <p:nvCxnSpPr>
            <p:cNvPr id="101" name="직선 화살표 연결선 100"/>
            <p:cNvCxnSpPr/>
            <p:nvPr/>
          </p:nvCxnSpPr>
          <p:spPr>
            <a:xfrm>
              <a:off x="1898132" y="1095554"/>
              <a:ext cx="0" cy="497455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1374007" y="660691"/>
              <a:ext cx="123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메인페이지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106" name="직선 연결선 105"/>
            <p:cNvCxnSpPr/>
            <p:nvPr/>
          </p:nvCxnSpPr>
          <p:spPr>
            <a:xfrm flipH="1">
              <a:off x="1898129" y="2218015"/>
              <a:ext cx="3" cy="2863584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7196525" y="1054309"/>
              <a:ext cx="0" cy="113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>
              <a:off x="1898130" y="252856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>
              <a:off x="1898130" y="317247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>
              <a:off x="1898130" y="379450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1898129" y="444667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>
              <a:off x="1898129" y="5072973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2973556" y="76589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>
              <a:off x="3965595" y="141394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3965595" y="207762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>
              <a:off x="3965595" y="270391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>
              <a:off x="3965595" y="335976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>
              <a:off x="3965595" y="402321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>
              <a:off x="3965595" y="4679374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/>
            <p:nvPr/>
          </p:nvCxnSpPr>
          <p:spPr>
            <a:xfrm>
              <a:off x="3965595" y="535455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753817" y="5354555"/>
              <a:ext cx="291084" cy="6366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>
              <a:off x="6107501" y="3020123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/>
            <p:nvPr/>
          </p:nvCxnSpPr>
          <p:spPr>
            <a:xfrm>
              <a:off x="6107501" y="2353226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/>
            <p:nvPr/>
          </p:nvCxnSpPr>
          <p:spPr>
            <a:xfrm>
              <a:off x="6107501" y="74498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2964930" y="757272"/>
              <a:ext cx="0" cy="1133701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3965595" y="1410426"/>
              <a:ext cx="0" cy="112676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960164" y="4457155"/>
              <a:ext cx="0" cy="9123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 flipH="1">
              <a:off x="3960164" y="2704596"/>
              <a:ext cx="5394" cy="132724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6102071" y="739686"/>
              <a:ext cx="0" cy="4182357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V="1">
              <a:off x="6102071" y="4904725"/>
              <a:ext cx="1474506" cy="86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2964930" y="5771070"/>
              <a:ext cx="4611647" cy="8626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7576577" y="4903101"/>
              <a:ext cx="0" cy="876595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2964929" y="5393543"/>
              <a:ext cx="6241" cy="386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 flipH="1">
              <a:off x="2674188" y="1890973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 flipH="1">
              <a:off x="3669423" y="2528562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H="1">
              <a:off x="3674912" y="4462844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 flipH="1">
              <a:off x="6672988" y="1167462"/>
              <a:ext cx="1047074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/>
            <p:nvPr/>
          </p:nvCxnSpPr>
          <p:spPr>
            <a:xfrm>
              <a:off x="6681115" y="1167462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>
              <a:off x="7720062" y="1158836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825305" y="6353014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서비스 흐름도</a:t>
            </a: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0" y="936516"/>
            <a:ext cx="7504981" cy="4705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20740" y="6368864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메뉴 구조도</a:t>
            </a: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914</Words>
  <Application>Microsoft Office PowerPoint</Application>
  <PresentationFormat>화면 슬라이드 쇼(4:3)</PresentationFormat>
  <Paragraphs>386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AppleSDGothicNeoH00</vt:lpstr>
      <vt:lpstr>AppleSDGothicNeoR00</vt:lpstr>
      <vt:lpstr>맑은 고딕</vt:lpstr>
      <vt:lpstr>Arial</vt:lpstr>
      <vt:lpstr>AppleSDGothicNeoT00</vt:lpstr>
      <vt:lpstr>AppleSDGothicNeoB00</vt:lpstr>
      <vt:lpstr>AppleSDGothicNeoL00</vt:lpstr>
      <vt:lpstr>AppleSDGothicNeoEB00</vt:lpstr>
      <vt:lpstr>AppleSDGothicNeoSB00</vt:lpstr>
      <vt:lpstr>함초롬돋움</vt:lpstr>
      <vt:lpstr>AppleSDGothicNeoM00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kwagjh00@gmail.com</cp:lastModifiedBy>
  <cp:revision>96</cp:revision>
  <dcterms:created xsi:type="dcterms:W3CDTF">2019-05-31T15:44:14Z</dcterms:created>
  <dcterms:modified xsi:type="dcterms:W3CDTF">2019-06-02T15:01:54Z</dcterms:modified>
  <cp:category/>
  <cp:contentStatus>화면 슬라이드 쇼(4:3)</cp:contentStatus>
</cp:coreProperties>
</file>